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70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7"/>
            <a:ext cx="9144000" cy="68072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0" y="1828800"/>
            <a:ext cx="91440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WELCOME </a:t>
            </a:r>
          </a:p>
          <a:p>
            <a:pPr algn="ctr"/>
            <a:r>
              <a:rPr lang="en-US" sz="8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DEAR STUDENTS</a:t>
            </a:r>
            <a:endParaRPr lang="en-US" sz="8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2502288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45" y="-13855"/>
            <a:ext cx="4419600" cy="3048000"/>
          </a:xfrm>
          <a:prstGeom prst="ellipse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42455" y="7620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b="1" u="sng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3855" y="2590800"/>
            <a:ext cx="91440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Md</a:t>
            </a:r>
            <a:r>
              <a:rPr lang="en-US" sz="6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Mafidulislam</a:t>
            </a:r>
            <a:r>
              <a:rPr lang="en-US" sz="6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English teacher</a:t>
            </a:r>
          </a:p>
          <a:p>
            <a:r>
              <a:rPr lang="en-US" sz="60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Taluksakhati</a:t>
            </a:r>
            <a:r>
              <a:rPr lang="en-US" sz="6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6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igh School</a:t>
            </a:r>
          </a:p>
          <a:p>
            <a:r>
              <a:rPr lang="en-US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8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Kaligonj</a:t>
            </a:r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Lalmonirhat</a:t>
            </a:r>
            <a:endParaRPr lang="en-US" sz="48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Email; mofidulislam094@gmail.com</a:t>
            </a:r>
            <a:endParaRPr lang="en-US" sz="4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90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2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381000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                       Subject;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52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"/>
            <a:ext cx="9134764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1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6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3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3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Callout 2"/>
          <p:cNvSpPr/>
          <p:nvPr/>
        </p:nvSpPr>
        <p:spPr>
          <a:xfrm>
            <a:off x="1066800" y="152400"/>
            <a:ext cx="6324600" cy="1981200"/>
          </a:xfrm>
          <a:prstGeom prst="cloudCallou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Wide Latin" pitchFamily="18" charset="0"/>
              </a:rPr>
              <a:t>Topic name</a:t>
            </a:r>
            <a:endParaRPr lang="en-US" sz="4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Wide Lati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743200"/>
            <a:ext cx="9144000" cy="218521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                  Unit- seven</a:t>
            </a:r>
          </a:p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                     Lesson-3</a:t>
            </a:r>
          </a:p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4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River Gypsies in Bangladesh (1)</a:t>
            </a:r>
            <a:endParaRPr lang="en-US" sz="4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6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43" y="-3629"/>
            <a:ext cx="9150927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470" y="25400"/>
            <a:ext cx="9125857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FF00"/>
                </a:solidFill>
              </a:rPr>
              <a:t>         </a:t>
            </a:r>
            <a:r>
              <a:rPr lang="en-US" sz="6600" b="1" dirty="0" smtClean="0">
                <a:solidFill>
                  <a:srgbClr val="00B0F0"/>
                </a:solidFill>
              </a:rPr>
              <a:t>Learning outcome</a:t>
            </a:r>
          </a:p>
          <a:p>
            <a:r>
              <a:rPr lang="en-US" sz="5400" b="1" dirty="0" smtClean="0">
                <a:solidFill>
                  <a:srgbClr val="FF0000"/>
                </a:solidFill>
              </a:rPr>
              <a:t>   By the end of the lesson        Student will be able to—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5400" b="1" dirty="0" smtClean="0">
                <a:solidFill>
                  <a:srgbClr val="FFFF00"/>
                </a:solidFill>
              </a:rPr>
              <a:t>Ask and answer question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5400" b="1" dirty="0" smtClean="0">
                <a:solidFill>
                  <a:srgbClr val="FFFF00"/>
                </a:solidFill>
              </a:rPr>
              <a:t>Read and understand text.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5400" b="1" dirty="0" smtClean="0">
                <a:solidFill>
                  <a:srgbClr val="FFFF00"/>
                </a:solidFill>
              </a:rPr>
              <a:t>Write short composition.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5400" b="1" dirty="0" smtClean="0">
                <a:solidFill>
                  <a:srgbClr val="FFFF00"/>
                </a:solidFill>
              </a:rPr>
              <a:t>Vocabulary.</a:t>
            </a:r>
            <a:endParaRPr lang="en-US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3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/>
          </a:p>
        </p:txBody>
      </p:sp>
      <p:sp>
        <p:nvSpPr>
          <p:cNvPr id="3" name="Flowchart: Sequential Access Storage 2"/>
          <p:cNvSpPr/>
          <p:nvPr/>
        </p:nvSpPr>
        <p:spPr>
          <a:xfrm>
            <a:off x="762000" y="0"/>
            <a:ext cx="6629400" cy="990600"/>
          </a:xfrm>
          <a:prstGeom prst="flowChartMagneticTap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Vocabulary</a:t>
            </a:r>
            <a:endParaRPr lang="en-US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990600"/>
            <a:ext cx="15240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Gypsy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990600"/>
            <a:ext cx="69342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/>
              <a:t>Bedey</a:t>
            </a:r>
            <a:r>
              <a:rPr lang="en-US" sz="3600" b="1" dirty="0" smtClean="0"/>
              <a:t>,  one of a vagabond race, nomad.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373913"/>
            <a:ext cx="14478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Ethnic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09800" y="2373913"/>
            <a:ext cx="69342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The first or earliest inhabitants of a country, aborigine.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391" y="3592882"/>
            <a:ext cx="20574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Remedies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76699" y="3592882"/>
            <a:ext cx="505344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                Medicine		</a:t>
            </a:r>
            <a:endParaRPr lang="en-US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4724400"/>
            <a:ext cx="16764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Remote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777345" y="4876800"/>
            <a:ext cx="33528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distant</a:t>
            </a:r>
            <a:endParaRPr lang="en-US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5867400"/>
            <a:ext cx="19812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Tarpaulin</a:t>
            </a:r>
            <a:endParaRPr lang="en-US" sz="3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934200" y="5883854"/>
            <a:ext cx="20193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/>
              <a:t>canvas</a:t>
            </a:r>
            <a:endParaRPr lang="en-US" sz="36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791" y="5638800"/>
            <a:ext cx="471054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0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7" y="3204734"/>
            <a:ext cx="9144000" cy="36532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0" y="34636"/>
            <a:ext cx="9137072" cy="31700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Read the passage carefully;</a:t>
            </a:r>
          </a:p>
          <a:p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River gypsies are an ethnic group in Bangladesh. They are known as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bedey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local people. The gypsies have their own lifestyle and culture.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230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3276600"/>
            <a:ext cx="9144000" cy="3581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636" y="0"/>
            <a:ext cx="9109364" cy="3276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In winter. Many water bodies dry up . At that time they return to the mainland and live in  make –shift tarpaulin tents on open river banks. You  can see their men relaxing in their tents.------</a:t>
            </a:r>
            <a:endParaRPr lang="en-US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015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Franklin Gothic Demi Cond" pitchFamily="34" charset="0"/>
              </a:rPr>
              <a:t>Fill in the blanks with suitable words from the text</a:t>
            </a:r>
            <a:endParaRPr lang="en-US" sz="3600" b="1" dirty="0">
              <a:solidFill>
                <a:srgbClr val="0070C0"/>
              </a:solidFill>
              <a:latin typeface="Franklin Gothic Demi Con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87025"/>
            <a:ext cx="9144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Franklin Gothic Medium Cond" pitchFamily="34" charset="0"/>
              </a:rPr>
              <a:t>Throughout the monsoon, the river gypsies (a</a:t>
            </a:r>
            <a:r>
              <a:rPr lang="en-US" sz="4000" b="1" dirty="0" smtClean="0">
                <a:latin typeface="Franklin Gothic Medium Cond" pitchFamily="34" charset="0"/>
              </a:rPr>
              <a:t>)----------</a:t>
            </a:r>
            <a:r>
              <a:rPr lang="en-US" sz="3600" b="1" dirty="0" smtClean="0">
                <a:latin typeface="Franklin Gothic Medium Cond" pitchFamily="34" charset="0"/>
              </a:rPr>
              <a:t>busy with fishing. They also dived for natural(b)--------in waters. Sometimes, they (c)----------for a couple of weeks. Men catch (d)-------------and entertain people with snake charming and sell (e)------------cures. Women go for door to door to sell bangles, (f)-----------and other things. They also try to heal (g)----------of old people often by (h)--------------out blood from their body. Many villagers believe in the (</a:t>
            </a:r>
            <a:r>
              <a:rPr lang="en-US" sz="3600" b="1" dirty="0" err="1" smtClean="0">
                <a:latin typeface="Franklin Gothic Medium Cond" pitchFamily="34" charset="0"/>
              </a:rPr>
              <a:t>i</a:t>
            </a:r>
            <a:r>
              <a:rPr lang="en-US" sz="3600" b="1" dirty="0" smtClean="0">
                <a:latin typeface="Franklin Gothic Medium Cond" pitchFamily="34" charset="0"/>
              </a:rPr>
              <a:t>)-------------- ------of the gypsies. They can an (j)-------------------leave </a:t>
            </a:r>
            <a:r>
              <a:rPr lang="en-US" sz="4000" b="1" dirty="0" smtClean="0">
                <a:latin typeface="Franklin Gothic Medium Cond" pitchFamily="34" charset="0"/>
              </a:rPr>
              <a:t>someone’s</a:t>
            </a:r>
            <a:r>
              <a:rPr lang="en-US" sz="3600" b="1" dirty="0" smtClean="0">
                <a:latin typeface="Franklin Gothic Medium Cond" pitchFamily="34" charset="0"/>
              </a:rPr>
              <a:t> body by magic or special powers.</a:t>
            </a:r>
            <a:endParaRPr lang="en-US" sz="3600" b="1" dirty="0">
              <a:latin typeface="Franklin Gothic Medium Con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1400" y="452113"/>
            <a:ext cx="1752600" cy="646331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remain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0" y="1219200"/>
            <a:ext cx="1371600" cy="646331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pearls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71655" y="1676400"/>
            <a:ext cx="1295400" cy="646331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camp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1400" y="2285356"/>
            <a:ext cx="1537855" cy="646331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snakes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7182" y="2782669"/>
            <a:ext cx="1600200" cy="646331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herbal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4309" y="3349346"/>
            <a:ext cx="2112818" cy="646331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cosmetics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76604" y="3995677"/>
            <a:ext cx="1388918" cy="646331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pains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78382" y="4495800"/>
            <a:ext cx="1828800" cy="646331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sucking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30191" y="5029200"/>
            <a:ext cx="3141518" cy="646331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Magical power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11882" y="5562600"/>
            <a:ext cx="2438400" cy="707886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Evil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</a:rPr>
              <a:t>spirit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88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1564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3" name="Horizontal Scroll 2"/>
          <p:cNvSpPr/>
          <p:nvPr/>
        </p:nvSpPr>
        <p:spPr>
          <a:xfrm>
            <a:off x="2895600" y="0"/>
            <a:ext cx="3619500" cy="9906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Evaluation</a:t>
            </a:r>
            <a:endParaRPr lang="en-US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0782" y="955964"/>
            <a:ext cx="9144000" cy="6096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</a:rPr>
              <a:t>Give short answers to the following question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62346" y="1619071"/>
            <a:ext cx="4592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1) Who are river </a:t>
            </a:r>
            <a:r>
              <a:rPr lang="en-US" sz="2800" b="1" dirty="0" smtClean="0"/>
              <a:t>gypsies</a:t>
            </a:r>
            <a:r>
              <a:rPr lang="en-US" sz="3200" b="1" dirty="0" smtClean="0"/>
              <a:t>?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-62346" y="2142291"/>
            <a:ext cx="417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2) How do they live ?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-48491" y="273399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3) What do river gypsies do in winter?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-62346" y="3998946"/>
            <a:ext cx="9164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4) What do river gypsy men do for a living?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5486400"/>
            <a:ext cx="6096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20783" y="5369959"/>
            <a:ext cx="9116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5) What </a:t>
            </a:r>
            <a:r>
              <a:rPr lang="en-US" sz="3600" b="1" dirty="0"/>
              <a:t>do river gypsy </a:t>
            </a:r>
            <a:r>
              <a:rPr lang="en-US" sz="3600" b="1" dirty="0" smtClean="0"/>
              <a:t> women do for a living?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22618" y="1619071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They </a:t>
            </a: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bedeys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are river gypsies.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4800" y="2203846"/>
            <a:ext cx="4987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They live in little country boats.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309" y="3387251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They live in make-shift tarpaulin tents.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6309" y="4800600"/>
            <a:ext cx="883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They catch snakes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6172200"/>
            <a:ext cx="9095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Women sell bangles, cosmetics and other things.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77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27708"/>
            <a:ext cx="9033164" cy="67540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0" y="3810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Home work</a:t>
            </a:r>
            <a:endParaRPr lang="en-US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36" y="4419600"/>
            <a:ext cx="9033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Write a paragraph based on the information about ‘The River Gypsies of Bangladesh</a:t>
            </a:r>
            <a:r>
              <a:rPr lang="en-US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’</a:t>
            </a:r>
            <a:endParaRPr lang="en-US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057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220200" cy="6810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41564"/>
            <a:ext cx="6477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 you everybody</a:t>
            </a:r>
            <a:endParaRPr lang="en-US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2" descr="C:\Documents and Settings\Personal\Desktop\pp\Downloads\welcom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8974" y="2930129"/>
            <a:ext cx="3082252" cy="38871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4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422</Words>
  <Application>Microsoft Office PowerPoint</Application>
  <PresentationFormat>On-screen Show (4:3)</PresentationFormat>
  <Paragraphs>60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29</cp:revision>
  <dcterms:created xsi:type="dcterms:W3CDTF">2006-08-16T00:00:00Z</dcterms:created>
  <dcterms:modified xsi:type="dcterms:W3CDTF">2013-07-26T17:29:19Z</dcterms:modified>
</cp:coreProperties>
</file>